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FFF0D2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40" autoAdjust="0"/>
    <p:restoredTop sz="93295" autoAdjust="0"/>
  </p:normalViewPr>
  <p:slideViewPr>
    <p:cSldViewPr>
      <p:cViewPr varScale="1">
        <p:scale>
          <a:sx n="107" d="100"/>
          <a:sy n="107" d="100"/>
        </p:scale>
        <p:origin x="2190" y="11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448" tIns="46224" rIns="92448" bIns="4622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448" tIns="46224" rIns="92448" bIns="4622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8" tIns="46224" rIns="92448" bIns="462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48" tIns="46224" rIns="92448" bIns="462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6"/>
            <a:ext cx="2985558" cy="502834"/>
          </a:xfrm>
          <a:prstGeom prst="rect">
            <a:avLst/>
          </a:prstGeom>
        </p:spPr>
        <p:txBody>
          <a:bodyPr vert="horz" lIns="92448" tIns="46224" rIns="92448" bIns="4622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6"/>
            <a:ext cx="2985558" cy="502834"/>
          </a:xfrm>
          <a:prstGeom prst="rect">
            <a:avLst/>
          </a:prstGeom>
        </p:spPr>
        <p:txBody>
          <a:bodyPr vert="horz" lIns="92448" tIns="46224" rIns="92448" bIns="4622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27" y="-104374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02" y="65332"/>
            <a:ext cx="4361268" cy="664012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ALLERGY INFORMATION</a:t>
            </a:r>
            <a:r>
              <a:rPr lang="en-GB" sz="900" dirty="0">
                <a:solidFill>
                  <a:schemeClr val="bg1"/>
                </a:solidFill>
              </a:rPr>
              <a:t>: </a:t>
            </a:r>
            <a:r>
              <a:rPr lang="en-GB" sz="80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090707" y="94069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50772"/>
              </p:ext>
            </p:extLst>
          </p:nvPr>
        </p:nvGraphicFramePr>
        <p:xfrm>
          <a:off x="182268" y="924667"/>
          <a:ext cx="9708344" cy="527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1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862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 Week  Commencing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20">
                <a:tc rowSpan="5"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Beef Spaghetti Bolognaise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Chicken Sausages with Mashed Potato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Roast Beef with Roast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Potatoes &amp; Gravy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Chicken and Bean Fajitas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Salmon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Fish Finger / Fish Fingers,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Chips and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Tomato Sauce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 Bolognaise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Quorn Sausages with Mashed Potato 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Creamy Vegetable Pie with Roast Potatoes &amp; Gravy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Vegetable and Mixed  Bean fajitas with Rice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Cheese and Pepper Whirl with Chips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7681"/>
                  </a:ext>
                </a:extLst>
              </a:tr>
              <a:tr h="22029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Fresh Mixed Seasonal Vegetables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Grated Carrot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Cauliflower 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Sticky Toffee Apple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Beetroot Brownie Yoghurt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Biscuits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1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Macaroni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Pastitsio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BBQ Chicken with 50/50 Rice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Roast Turkey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Roast Potatoes &amp;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Beef Lasagne with Garlic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MSC Fish Battered Fish,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Chips, Tomato 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Wholemeal Vegetable Pasta Bake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Mixed Bean Jollof Rice 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Courgette &amp; Potato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Layer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 Lasagne with Garlic Bread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Cheese and Tomato Quiche with Chipped Tomatoes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2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48854"/>
                  </a:ext>
                </a:extLst>
              </a:tr>
              <a:tr h="2202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Peas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Green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Fresh Mixed Seasonal Vegetables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Broccoli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Sweet corn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&amp; Banana Square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Drizzle Cake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Biscuits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 Upside Down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409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Chicken and  Pepper Pizza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Chilli Con Carne with White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Roast Chicken &amp; Stuffing 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with Roast Potatoes &amp; Gravy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Chicken Tikka Masala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MSC Fish Fingers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Chips, Tomato Sauce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Wholemeal Cheese and Tomato Pizza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Vegetarian Chilli With White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Mixed Vegetable Loaf with Roast Potatoes and Gravy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Vegetable Curry with Rice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Tomato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Ariabata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With  a choice of Filling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2812"/>
                  </a:ext>
                </a:extLst>
              </a:tr>
              <a:tr h="2816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Vegetables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Sweetcorn and Mixed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Mixed Peppers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Broccoli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and Cauliflower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Tomato &amp; Onion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Fruit Crumble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Biscuits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Pie with Custard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790532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23215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54BCEB"/>
                </a:solidFill>
                <a:latin typeface="Myriad Pro" panose="020B0503030403020204" pitchFamily="34" charset="0"/>
              </a:rPr>
              <a:t>Halley House</a:t>
            </a:r>
            <a:r>
              <a:rPr lang="en-GB" sz="1600" b="1">
                <a:solidFill>
                  <a:srgbClr val="54BCEB"/>
                </a:solidFill>
                <a:latin typeface="Myriad Pro" panose="020B0503030403020204" pitchFamily="34" charset="0"/>
              </a:rPr>
              <a:t> </a:t>
            </a:r>
            <a:r>
              <a:rPr lang="en-GB" sz="1600" b="1" dirty="0">
                <a:solidFill>
                  <a:srgbClr val="54BCEB"/>
                </a:solidFill>
                <a:latin typeface="Myriad Pro" panose="020B0503030403020204" pitchFamily="34" charset="0"/>
              </a:rPr>
              <a:t>Summer Menu 2019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9C965-313C-448C-8434-A6944C5F0E92}"/>
              </a:ext>
            </a:extLst>
          </p:cNvPr>
          <p:cNvSpPr txBox="1"/>
          <p:nvPr/>
        </p:nvSpPr>
        <p:spPr>
          <a:xfrm>
            <a:off x="272480" y="5013176"/>
            <a:ext cx="57112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6-May</a:t>
            </a:r>
          </a:p>
          <a:p>
            <a:r>
              <a:rPr lang="en-GB" sz="1000" dirty="0"/>
              <a:t>3-Jun</a:t>
            </a:r>
          </a:p>
          <a:p>
            <a:r>
              <a:rPr lang="en-GB" sz="1000" dirty="0"/>
              <a:t>24-Jun</a:t>
            </a:r>
          </a:p>
          <a:p>
            <a:r>
              <a:rPr lang="en-GB" sz="1000" dirty="0"/>
              <a:t>15-Jul</a:t>
            </a:r>
          </a:p>
          <a:p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E64CF-0881-45AC-B775-C3096868FE08}"/>
              </a:ext>
            </a:extLst>
          </p:cNvPr>
          <p:cNvSpPr txBox="1"/>
          <p:nvPr/>
        </p:nvSpPr>
        <p:spPr>
          <a:xfrm>
            <a:off x="258232" y="3140968"/>
            <a:ext cx="59962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29-Apr</a:t>
            </a:r>
          </a:p>
          <a:p>
            <a:r>
              <a:rPr lang="en-GB" sz="1000" dirty="0"/>
              <a:t>20-May</a:t>
            </a:r>
          </a:p>
          <a:p>
            <a:r>
              <a:rPr lang="en-GB" sz="1000" dirty="0"/>
              <a:t>17-Jun</a:t>
            </a:r>
          </a:p>
          <a:p>
            <a:r>
              <a:rPr lang="en-GB" sz="1000" dirty="0"/>
              <a:t>8-Jul</a:t>
            </a:r>
          </a:p>
          <a:p>
            <a:endParaRPr lang="en-GB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F203A0-311C-42C2-B8BA-C0D52EC22FC0}"/>
              </a:ext>
            </a:extLst>
          </p:cNvPr>
          <p:cNvSpPr txBox="1"/>
          <p:nvPr/>
        </p:nvSpPr>
        <p:spPr>
          <a:xfrm>
            <a:off x="243983" y="1449737"/>
            <a:ext cx="59962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22-Apr</a:t>
            </a:r>
          </a:p>
          <a:p>
            <a:r>
              <a:rPr lang="en-GB" sz="1000" dirty="0"/>
              <a:t>13-May</a:t>
            </a:r>
          </a:p>
          <a:p>
            <a:r>
              <a:rPr lang="en-GB" sz="1000" dirty="0"/>
              <a:t>10-Jun</a:t>
            </a:r>
          </a:p>
          <a:p>
            <a:r>
              <a:rPr lang="en-GB" sz="1000" dirty="0"/>
              <a:t>1-Jul</a:t>
            </a:r>
          </a:p>
          <a:p>
            <a:r>
              <a:rPr lang="en-GB" sz="1000" dirty="0"/>
              <a:t>11-Jul</a:t>
            </a:r>
          </a:p>
          <a:p>
            <a:endParaRPr lang="en-GB" sz="1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A99E3B-1869-4A72-9B46-78F7E81B624A}"/>
              </a:ext>
            </a:extLst>
          </p:cNvPr>
          <p:cNvSpPr/>
          <p:nvPr/>
        </p:nvSpPr>
        <p:spPr>
          <a:xfrm>
            <a:off x="9486577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CD0D0F-E89D-4FB5-A6A0-A0619523A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1" y="6312921"/>
            <a:ext cx="1127146" cy="467179"/>
          </a:xfrm>
          <a:prstGeom prst="rect">
            <a:avLst/>
          </a:prstGeom>
        </p:spPr>
      </p:pic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B773BF4D-7831-499B-9E76-D70BE14A6A9A}"/>
              </a:ext>
            </a:extLst>
          </p:cNvPr>
          <p:cNvSpPr/>
          <p:nvPr/>
        </p:nvSpPr>
        <p:spPr>
          <a:xfrm>
            <a:off x="6295375" y="6255718"/>
            <a:ext cx="3507937" cy="581584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/>
              <a:t>Available  Daily </a:t>
            </a:r>
          </a:p>
          <a:p>
            <a:r>
              <a:rPr lang="en-GB" sz="800" dirty="0"/>
              <a:t>Freshly cooked jacket potatoes with a choice of fillings (where advertised)</a:t>
            </a:r>
          </a:p>
          <a:p>
            <a:r>
              <a:rPr lang="en-GB" sz="800" dirty="0"/>
              <a:t>Bread freshly baked on site daily  </a:t>
            </a:r>
          </a:p>
          <a:p>
            <a:r>
              <a:rPr lang="en-GB" sz="800" dirty="0"/>
              <a:t>Daily salad selection</a:t>
            </a:r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fde98e28-7625-451c-8c53-44dda40a03da"/>
    <ds:schemaRef ds:uri="http://schemas.microsoft.com/office/2006/documentManagement/types"/>
    <ds:schemaRef ds:uri="84053289-19df-4a0d-ba79-24174fdaa72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8925</TotalTime>
  <Words>547</Words>
  <Application>Microsoft Office PowerPoint</Application>
  <PresentationFormat>A4 Paper (210x297 mm)</PresentationFormat>
  <Paragraphs>168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Joanne Kessell</cp:lastModifiedBy>
  <cp:revision>293</cp:revision>
  <cp:lastPrinted>2019-03-28T12:20:16Z</cp:lastPrinted>
  <dcterms:created xsi:type="dcterms:W3CDTF">2014-08-19T19:35:20Z</dcterms:created>
  <dcterms:modified xsi:type="dcterms:W3CDTF">2019-05-08T11:35:09Z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